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75" r:id="rId2"/>
    <p:sldId id="258" r:id="rId3"/>
    <p:sldId id="260" r:id="rId4"/>
    <p:sldId id="262" r:id="rId5"/>
    <p:sldId id="259" r:id="rId6"/>
    <p:sldId id="264" r:id="rId7"/>
    <p:sldId id="265" r:id="rId8"/>
    <p:sldId id="266" r:id="rId9"/>
    <p:sldId id="267" r:id="rId10"/>
    <p:sldId id="261" r:id="rId11"/>
    <p:sldId id="263" r:id="rId12"/>
    <p:sldId id="268" r:id="rId13"/>
    <p:sldId id="270" r:id="rId14"/>
    <p:sldId id="271" r:id="rId15"/>
    <p:sldId id="274" r:id="rId16"/>
    <p:sldId id="272" r:id="rId17"/>
    <p:sldId id="293" r:id="rId18"/>
    <p:sldId id="273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269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305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4" r:id="rId54"/>
    <p:sldId id="292" r:id="rId55"/>
    <p:sldId id="29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6" r:id="rId66"/>
    <p:sldId id="317" r:id="rId67"/>
    <p:sldId id="315" r:id="rId68"/>
    <p:sldId id="325" r:id="rId69"/>
    <p:sldId id="327" r:id="rId70"/>
    <p:sldId id="328" r:id="rId71"/>
    <p:sldId id="329" r:id="rId7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0452D693-9AF1-814D-AD4D-ACD0F31BAAE7}">
          <p14:sldIdLst>
            <p14:sldId id="275"/>
            <p14:sldId id="258"/>
            <p14:sldId id="260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69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시각화 - 영어버전" id="{489D0E62-EF2C-AE40-8D50-469B72EB5B16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7"/>
            <p14:sldId id="315"/>
            <p14:sldId id="325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2211" initials="m" lastIdx="1" clrIdx="0">
    <p:extLst>
      <p:ext uri="{19B8F6BF-5375-455C-9EA6-DF929625EA0E}">
        <p15:presenceInfo xmlns:p15="http://schemas.microsoft.com/office/powerpoint/2012/main" userId="S::m22211@365mevip.com::ec916012-59f3-453c-9a3d-ebc00d6798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10" d="100"/>
          <a:sy n="110" d="100"/>
        </p:scale>
        <p:origin x="117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D8B4E-3D41-244C-B81D-AE75E2A80378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FC76-60FC-3249-94EC-296F019142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4578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B145-38F1-CD46-B947-863EB5B2BC85}"/>
              </a:ext>
            </a:extLst>
          </p:cNvPr>
          <p:cNvSpPr/>
          <p:nvPr userDrawn="1"/>
        </p:nvSpPr>
        <p:spPr>
          <a:xfrm>
            <a:off x="298174" y="268357"/>
            <a:ext cx="11579087" cy="6341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BB32F92-8F12-594A-98E8-2437CB4DF3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한</a:t>
            </a:r>
            <a:r>
              <a:rPr kumimoji="1" lang="en-US" altLang="ko-KR" dirty="0"/>
              <a:t>/</a:t>
            </a:r>
            <a:r>
              <a:rPr kumimoji="1" lang="ko-KR" altLang="en-US" dirty="0"/>
              <a:t>영문 타입 편집</a:t>
            </a:r>
          </a:p>
        </p:txBody>
      </p:sp>
    </p:spTree>
    <p:extLst>
      <p:ext uri="{BB962C8B-B14F-4D97-AF65-F5344CB8AC3E}">
        <p14:creationId xmlns:p14="http://schemas.microsoft.com/office/powerpoint/2010/main" val="38104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E8D40-6A6B-F746-ABEB-033042C0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229D1-BCE6-1C47-8B23-44416AB22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2B47FF-11A1-AC44-AC06-18984CB0F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00167-4F3F-D545-8F08-673F1D37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DFB39-9176-2944-9479-266B3C64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F55AD-224A-FD4F-BC14-18CEC6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70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6D75B-A06A-D44B-9458-6343E678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2E237A-E1ED-014D-B99A-6598383BC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EB8B70-BDEF-7E44-B877-094F85A4B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1687A-7937-F44A-B5DC-6EFF0D79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07961-DC05-B14B-89E7-DB0DF49E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5AABD-0973-CC46-8972-14F9D4E8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07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31D85-72F1-B14B-9A4E-F877736A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A8E4F-D8DB-BF46-A264-D2FED4AF3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B2AF-646E-B643-8908-591D6712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4E457-F087-A845-A570-6D091B35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5BA8B-4577-BD41-932F-0AE2DC91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22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F813EE-67F7-EE45-9C24-56A4A49A5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9A4120-EB65-BF47-90FD-E5BDA21AC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7ADF3-251A-5245-AD30-9F82C9D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EF98-99CE-BD4C-8891-C2F81AAF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77E94-79FA-704E-BFFA-D16BE2CE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67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7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9E71E-5DA7-2047-BA50-6E5C1C0B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D979E-44AF-7548-A912-D31E9F9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19B8E-2BD2-A543-A4EF-B3E8E404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3F979-A08F-DE47-99D6-B0B58D79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27197-9873-324F-8716-2908E0B5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1F014B-59EC-324B-A51A-62436E8B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4ABA1-F18A-D147-B522-BD83E04E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8F81F-2B57-0E45-A616-EDE3E2C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23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6E044-F555-D04A-82CD-FA954CFB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2C74B-7DB0-F546-97B2-6B710D21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19C28-313D-B941-9621-54021FC1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F3BCE-9DF3-F548-A47B-41012A78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3657D-7C6B-2E4A-BB3E-EEAA75AE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09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16FF4-15D5-1B4E-8246-6D9FE980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0D077-1A97-B84C-AB7B-8C8239772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DBF29-5672-8F42-BBEB-ECE47A863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7E701-78B9-8046-9ACB-F586DB7C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D4909-FE85-2A48-882D-AEC5D8A3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FB7D4-315C-164D-8D57-4742931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3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F9CF-7F3C-904D-9807-574E9A1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E55D0-2BD2-C242-A95E-A4223E34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48A96-1761-704F-88BD-76012892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761377-AA86-E240-B6A6-94815612B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3D3CD4-45C3-6041-8BEF-CA2C4C4CF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F041D0-EFE7-1E4F-BE1D-7444365C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27E05-A111-D34D-85DB-B8A96B5A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C6F06-EAEB-B14A-9889-141EA01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3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367B-A572-0A49-A169-85E8C9D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EF62A7-7049-D146-AE19-5B0BFE2B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765D10-8DBF-FE4B-B264-78891A9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F57B02-287B-4045-961D-263B869B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93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4151FC-5478-E24D-8094-E47EBCC9A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1EC3D5-E16B-F84D-B3F7-AC2F73B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908F2-8637-4847-B394-9C9808DE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97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364B4-123F-C546-A576-07D72688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2A296-DE80-144F-9BD4-A3A01AE80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A84C8-4FAD-F245-8521-AC1F9F30B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C59E8-F980-FB43-B55A-D0658FAE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EE96-E7C3-8C4B-8021-6BF91AD22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35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33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6710B-4E65-5441-B811-1DDA376152C9}"/>
              </a:ext>
            </a:extLst>
          </p:cNvPr>
          <p:cNvSpPr txBox="1"/>
          <p:nvPr/>
        </p:nvSpPr>
        <p:spPr>
          <a:xfrm>
            <a:off x="6600497" y="36933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57A9-3452-4647-BEE3-652C25C192E5}"/>
              </a:ext>
            </a:extLst>
          </p:cNvPr>
          <p:cNvSpPr txBox="1"/>
          <p:nvPr/>
        </p:nvSpPr>
        <p:spPr>
          <a:xfrm>
            <a:off x="6653048" y="25766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1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6E8E6-BADA-364D-B883-B0778FA94844}"/>
              </a:ext>
            </a:extLst>
          </p:cNvPr>
          <p:cNvSpPr txBox="1"/>
          <p:nvPr/>
        </p:nvSpPr>
        <p:spPr>
          <a:xfrm>
            <a:off x="5969876" y="44553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7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3B6DE-9F2B-7B44-AB37-28127C28EEAD}"/>
              </a:ext>
            </a:extLst>
          </p:cNvPr>
          <p:cNvSpPr txBox="1"/>
          <p:nvPr/>
        </p:nvSpPr>
        <p:spPr>
          <a:xfrm>
            <a:off x="3594538" y="21094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40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BE813-9BFD-BA4B-BA59-DAD6A036A290}"/>
              </a:ext>
            </a:extLst>
          </p:cNvPr>
          <p:cNvSpPr txBox="1"/>
          <p:nvPr/>
        </p:nvSpPr>
        <p:spPr>
          <a:xfrm>
            <a:off x="3216166" y="197375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9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AD63-F63D-4443-ACB6-3E543463152D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72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0608E-54D2-9941-BFA4-E2A917C6BCDB}"/>
              </a:ext>
            </a:extLst>
          </p:cNvPr>
          <p:cNvSpPr txBox="1"/>
          <p:nvPr/>
        </p:nvSpPr>
        <p:spPr>
          <a:xfrm>
            <a:off x="6169572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0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524BB-B00D-0F40-80D6-2BAC9263E1DB}"/>
              </a:ext>
            </a:extLst>
          </p:cNvPr>
          <p:cNvSpPr txBox="1"/>
          <p:nvPr/>
        </p:nvSpPr>
        <p:spPr>
          <a:xfrm>
            <a:off x="3489434" y="38234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60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81916-0C42-5141-AFC8-2762292C4479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82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CC82-E2AC-9A47-BECD-243BA0581E8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31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28777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676F13-FFB2-784B-A14C-B324F52D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787400"/>
            <a:ext cx="9613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FE6534-D357-234C-845B-A7FA3BA3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1" y="844550"/>
            <a:ext cx="89916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F55CF2-BEE4-854E-A39C-0F269C82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1850"/>
            <a:ext cx="8991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94A21E-9475-534F-829B-22A95A70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1372914"/>
            <a:ext cx="3505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9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01B38A-16A7-E448-B7EF-1BE4D932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1084624"/>
            <a:ext cx="9441098" cy="54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8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1CE8EC-E0FB-2E44-A716-93EF8B7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93" y="2126593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A1C33B-7348-0848-8B35-D95600D5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1105813"/>
            <a:ext cx="9595266" cy="5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70C0E3F-9D9F-A243-98AD-36D3092A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038831"/>
            <a:ext cx="8898900" cy="5419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49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03-save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470615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save_charts_00.png</a:t>
            </a:r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C2C789-71F6-3846-82EB-3F4B52A8FC0B}"/>
              </a:ext>
            </a:extLst>
          </p:cNvPr>
          <p:cNvGrpSpPr/>
          <p:nvPr/>
        </p:nvGrpSpPr>
        <p:grpSpPr>
          <a:xfrm>
            <a:off x="1157468" y="1039660"/>
            <a:ext cx="10268413" cy="5108113"/>
            <a:chOff x="1157468" y="1039660"/>
            <a:chExt cx="10268413" cy="5108113"/>
          </a:xfrm>
        </p:grpSpPr>
        <p:pic>
          <p:nvPicPr>
            <p:cNvPr id="3" name="그림 2" descr="스크린샷, 모니터, 화면이(가) 표시된 사진&#10;&#10;자동 생성된 설명">
              <a:extLst>
                <a:ext uri="{FF2B5EF4-FFF2-40B4-BE49-F238E27FC236}">
                  <a16:creationId xmlns:a16="http://schemas.microsoft.com/office/drawing/2014/main" id="{19945B89-C5E2-BD48-A021-C2639C5FF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"/>
            <a:stretch/>
          </p:blipFill>
          <p:spPr>
            <a:xfrm>
              <a:off x="1157468" y="1039660"/>
              <a:ext cx="10268413" cy="510811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E9B0A3-73E5-8F4F-AE42-0FA29F64D837}"/>
                </a:ext>
              </a:extLst>
            </p:cNvPr>
            <p:cNvSpPr/>
            <p:nvPr/>
          </p:nvSpPr>
          <p:spPr>
            <a:xfrm>
              <a:off x="10782945" y="1493134"/>
              <a:ext cx="601296" cy="24306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22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A6AFA4D-C542-9F4C-BCEB-76FEEE9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" y="712076"/>
            <a:ext cx="10058400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0F42F-49E0-B645-B993-084B6FCCFBD3}"/>
              </a:ext>
            </a:extLst>
          </p:cNvPr>
          <p:cNvSpPr txBox="1"/>
          <p:nvPr/>
        </p:nvSpPr>
        <p:spPr>
          <a:xfrm>
            <a:off x="3132083" y="22071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Overview.png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05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912010-86B4-2645-AEDD-B0449E99B4C9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pic>
        <p:nvPicPr>
          <p:cNvPr id="3" name="그림 2" descr="테이블, 남자이(가) 표시된 사진&#10;&#10;자동 생성된 설명">
            <a:extLst>
              <a:ext uri="{FF2B5EF4-FFF2-40B4-BE49-F238E27FC236}">
                <a16:creationId xmlns:a16="http://schemas.microsoft.com/office/drawing/2014/main" id="{E5F373A0-BB95-5C4C-A4F1-F14C4D09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3" y="1696219"/>
            <a:ext cx="9217572" cy="28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2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04-save templates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1843862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save_templates_00.png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499866-AC09-A74C-92DD-9060B8726DAE}"/>
              </a:ext>
            </a:extLst>
          </p:cNvPr>
          <p:cNvGrpSpPr/>
          <p:nvPr/>
        </p:nvGrpSpPr>
        <p:grpSpPr>
          <a:xfrm>
            <a:off x="555585" y="929152"/>
            <a:ext cx="11354764" cy="5354996"/>
            <a:chOff x="555585" y="929152"/>
            <a:chExt cx="11354764" cy="53549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2E08F83-CBC1-3147-AF7E-85081B32047C}"/>
                </a:ext>
              </a:extLst>
            </p:cNvPr>
            <p:cNvGrpSpPr/>
            <p:nvPr/>
          </p:nvGrpSpPr>
          <p:grpSpPr>
            <a:xfrm>
              <a:off x="555585" y="929152"/>
              <a:ext cx="11354764" cy="5354996"/>
              <a:chOff x="555585" y="929152"/>
              <a:chExt cx="11354764" cy="5354996"/>
            </a:xfrm>
          </p:grpSpPr>
          <p:pic>
            <p:nvPicPr>
              <p:cNvPr id="7" name="그림 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0811336-DDD9-3840-BD53-6A4E1A4E9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585" y="929152"/>
                <a:ext cx="11354764" cy="5354996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E9B0A3-73E5-8F4F-AE42-0FA29F64D837}"/>
                  </a:ext>
                </a:extLst>
              </p:cNvPr>
              <p:cNvSpPr/>
              <p:nvPr/>
            </p:nvSpPr>
            <p:spPr>
              <a:xfrm>
                <a:off x="11273743" y="1157470"/>
                <a:ext cx="219918" cy="23149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9" name="그림 8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1D942332-AE61-FA40-BFF8-60D839AD495D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0974765" y="1038458"/>
              <a:ext cx="298978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8955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1839ED-0508-0441-A111-B5AA8C29529A}"/>
              </a:ext>
            </a:extLst>
          </p:cNvPr>
          <p:cNvGrpSpPr/>
          <p:nvPr/>
        </p:nvGrpSpPr>
        <p:grpSpPr>
          <a:xfrm>
            <a:off x="672530" y="1036311"/>
            <a:ext cx="11025738" cy="5209892"/>
            <a:chOff x="672530" y="1036311"/>
            <a:chExt cx="11025738" cy="5209892"/>
          </a:xfrm>
        </p:grpSpPr>
        <p:pic>
          <p:nvPicPr>
            <p:cNvPr id="7" name="그림 6" descr="스크린샷, 컴퓨터, 모니터, 노트북이(가) 표시된 사진&#10;&#10;자동 생성된 설명">
              <a:extLst>
                <a:ext uri="{FF2B5EF4-FFF2-40B4-BE49-F238E27FC236}">
                  <a16:creationId xmlns:a16="http://schemas.microsoft.com/office/drawing/2014/main" id="{3F928A43-08AF-754B-B459-FC6EE6A1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530" y="1036311"/>
              <a:ext cx="11025738" cy="5209892"/>
            </a:xfrm>
            <a:prstGeom prst="rect">
              <a:avLst/>
            </a:prstGeom>
          </p:spPr>
        </p:pic>
        <p:pic>
          <p:nvPicPr>
            <p:cNvPr id="9" name="그림 8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ADB0F69C-7AC2-F648-AC7F-B850A5F874D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4282632" y="2516534"/>
              <a:ext cx="279456" cy="2449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1183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save_charts_02.png</a:t>
            </a:r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2A4967-8E14-C349-AC67-87E258EA04D5}"/>
              </a:ext>
            </a:extLst>
          </p:cNvPr>
          <p:cNvGrpSpPr/>
          <p:nvPr/>
        </p:nvGrpSpPr>
        <p:grpSpPr>
          <a:xfrm>
            <a:off x="788277" y="1069915"/>
            <a:ext cx="11006664" cy="5214030"/>
            <a:chOff x="788277" y="1069915"/>
            <a:chExt cx="11006664" cy="52140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01E91BB-1FDD-E841-8D2F-6FC6812C436F}"/>
                </a:ext>
              </a:extLst>
            </p:cNvPr>
            <p:cNvGrpSpPr/>
            <p:nvPr/>
          </p:nvGrpSpPr>
          <p:grpSpPr>
            <a:xfrm>
              <a:off x="788277" y="1069916"/>
              <a:ext cx="11006664" cy="5214029"/>
              <a:chOff x="788277" y="1069916"/>
              <a:chExt cx="11006664" cy="5214029"/>
            </a:xfrm>
          </p:grpSpPr>
          <p:pic>
            <p:nvPicPr>
              <p:cNvPr id="3" name="그림 2" descr="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18048DF-CDD9-C74C-927F-B05448C49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277" y="1069916"/>
                <a:ext cx="11006664" cy="5214029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8A3C9D7-056A-1446-9E7F-3D4F4A41B4B7}"/>
                  </a:ext>
                </a:extLst>
              </p:cNvPr>
              <p:cNvSpPr/>
              <p:nvPr/>
            </p:nvSpPr>
            <p:spPr>
              <a:xfrm>
                <a:off x="788278" y="1069916"/>
                <a:ext cx="2151692" cy="23802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BE4F01-DBE9-6B4B-A96A-2691746287E3}"/>
                  </a:ext>
                </a:extLst>
              </p:cNvPr>
              <p:cNvSpPr/>
              <p:nvPr/>
            </p:nvSpPr>
            <p:spPr>
              <a:xfrm flipH="1">
                <a:off x="6579904" y="2824223"/>
                <a:ext cx="503801" cy="13889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11" name="그림 10" descr="/Users/Yongs/Downloads/DB 브라우저 그림파일/3.png">
              <a:extLst>
                <a:ext uri="{FF2B5EF4-FFF2-40B4-BE49-F238E27FC236}">
                  <a16:creationId xmlns:a16="http://schemas.microsoft.com/office/drawing/2014/main" id="{9FC05AF4-44FF-034E-9C7F-3DF1717DF7F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2939970" y="1069915"/>
              <a:ext cx="312516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 descr="/Users/Yongs/Downloads/DB 브라우저 그림파일/4.png">
              <a:extLst>
                <a:ext uri="{FF2B5EF4-FFF2-40B4-BE49-F238E27FC236}">
                  <a16:creationId xmlns:a16="http://schemas.microsoft.com/office/drawing/2014/main" id="{2AF91379-9E90-D847-AB60-174F873C42F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7083705" y="2789019"/>
              <a:ext cx="300943" cy="20930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04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CD418F0-82F4-7045-B3A7-C61323C881EA}"/>
              </a:ext>
            </a:extLst>
          </p:cNvPr>
          <p:cNvGrpSpPr/>
          <p:nvPr/>
        </p:nvGrpSpPr>
        <p:grpSpPr>
          <a:xfrm>
            <a:off x="744169" y="1033585"/>
            <a:ext cx="10516743" cy="4985250"/>
            <a:chOff x="744169" y="1033585"/>
            <a:chExt cx="10516743" cy="4985250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1CCD1FB-C01D-EB41-ADE5-D968E633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169" y="1033585"/>
              <a:ext cx="10516743" cy="49852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51B9A8-5ED4-7D40-82D6-AA346198B60C}"/>
                </a:ext>
              </a:extLst>
            </p:cNvPr>
            <p:cNvSpPr/>
            <p:nvPr/>
          </p:nvSpPr>
          <p:spPr>
            <a:xfrm flipH="1">
              <a:off x="1267124" y="2098489"/>
              <a:ext cx="5573513" cy="17825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070C1E-A13A-F947-AC8B-E5638F11690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6" t="21738" r="22766" b="34782"/>
            <a:stretch/>
          </p:blipFill>
          <p:spPr bwMode="auto">
            <a:xfrm>
              <a:off x="1267124" y="1834806"/>
              <a:ext cx="295458" cy="2511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6ACAF2-AE05-3C4A-8E93-E9B8C640B2C2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303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80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1543449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6FC199-1E35-E141-A858-73BF4AD6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55" y="863756"/>
            <a:ext cx="8877300" cy="565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93019-236C-F34F-94EC-D7EB129F02FC}"/>
              </a:ext>
            </a:extLst>
          </p:cNvPr>
          <p:cNvSpPr txBox="1"/>
          <p:nvPr/>
        </p:nvSpPr>
        <p:spPr>
          <a:xfrm>
            <a:off x="3132083" y="22071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Overview.png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145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756327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4101495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2F53-8F11-5C4F-9540-575DC8EA9A9F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716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A3D5-0DA1-644F-86C5-CA9739133D70}"/>
              </a:ext>
            </a:extLst>
          </p:cNvPr>
          <p:cNvSpPr txBox="1"/>
          <p:nvPr/>
        </p:nvSpPr>
        <p:spPr>
          <a:xfrm>
            <a:off x="371015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  <p:pic>
        <p:nvPicPr>
          <p:cNvPr id="5" name="그림 4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375647-14D8-B74A-A12E-CD6A6294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85922"/>
            <a:ext cx="9566100" cy="5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2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231697" cy="9883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19C1C-189B-7243-872A-6E756AD4AE1A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0EC6-EF30-8D48-B523-9CA984E2CE85}"/>
              </a:ext>
            </a:extLst>
          </p:cNvPr>
          <p:cNvSpPr txBox="1"/>
          <p:nvPr/>
        </p:nvSpPr>
        <p:spPr>
          <a:xfrm>
            <a:off x="4436076" y="287741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4D3B7-077D-7344-9B10-EBFE7743BADD}"/>
              </a:ext>
            </a:extLst>
          </p:cNvPr>
          <p:cNvSpPr txBox="1"/>
          <p:nvPr/>
        </p:nvSpPr>
        <p:spPr>
          <a:xfrm>
            <a:off x="5013434" y="455233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4436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547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show_charts_05_1.png</a:t>
            </a:r>
            <a:endParaRPr kumimoji="1" lang="ko-KR" altLang="en-US" dirty="0"/>
          </a:p>
        </p:txBody>
      </p:sp>
      <p:pic>
        <p:nvPicPr>
          <p:cNvPr id="5" name="그림 4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F8A7062-70F8-5845-AE43-B436862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029817"/>
            <a:ext cx="10268607" cy="55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97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0C379-70F1-E74D-B94C-0D1B82680085}"/>
              </a:ext>
            </a:extLst>
          </p:cNvPr>
          <p:cNvSpPr txBox="1"/>
          <p:nvPr/>
        </p:nvSpPr>
        <p:spPr>
          <a:xfrm>
            <a:off x="3299832" y="106339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2186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5BCB2-1B8B-BA45-A35A-67209A2D378B}"/>
              </a:ext>
            </a:extLst>
          </p:cNvPr>
          <p:cNvSpPr txBox="1"/>
          <p:nvPr/>
        </p:nvSpPr>
        <p:spPr>
          <a:xfrm>
            <a:off x="663161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082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9B35-2A73-EC4F-9338-210CB529DDE2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36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2448F-A114-8847-991E-7A21ED400CEF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569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237CD-1647-3943-9E7E-E2240B1FB726}"/>
              </a:ext>
            </a:extLst>
          </p:cNvPr>
          <p:cNvSpPr txBox="1"/>
          <p:nvPr/>
        </p:nvSpPr>
        <p:spPr>
          <a:xfrm>
            <a:off x="3489433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20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3345C-0553-5F42-8F5D-4CAC13FD272C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12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31AE6-DB4B-7242-8147-8DED8A4A03D6}"/>
              </a:ext>
            </a:extLst>
          </p:cNvPr>
          <p:cNvSpPr txBox="1"/>
          <p:nvPr/>
        </p:nvSpPr>
        <p:spPr>
          <a:xfrm>
            <a:off x="252773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7134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8219C-1DC6-7A4F-BEDE-F6EE6C3DC52B}"/>
              </a:ext>
            </a:extLst>
          </p:cNvPr>
          <p:cNvSpPr txBox="1"/>
          <p:nvPr/>
        </p:nvSpPr>
        <p:spPr>
          <a:xfrm>
            <a:off x="5875282" y="35904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7778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121A-B026-7341-925B-725D0A4E995B}"/>
              </a:ext>
            </a:extLst>
          </p:cNvPr>
          <p:cNvSpPr txBox="1"/>
          <p:nvPr/>
        </p:nvSpPr>
        <p:spPr>
          <a:xfrm>
            <a:off x="5875282" y="36168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413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1EE39-A42F-EB45-B910-D4715DCFE17E}"/>
              </a:ext>
            </a:extLst>
          </p:cNvPr>
          <p:cNvSpPr txBox="1"/>
          <p:nvPr/>
        </p:nvSpPr>
        <p:spPr>
          <a:xfrm>
            <a:off x="3710152" y="482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244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3389D-C7B0-AA47-91F1-AD3F5B0AF92C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27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CA7-0296-0940-BB0E-AA781EF588DD}"/>
              </a:ext>
            </a:extLst>
          </p:cNvPr>
          <p:cNvSpPr txBox="1"/>
          <p:nvPr/>
        </p:nvSpPr>
        <p:spPr>
          <a:xfrm>
            <a:off x="3118730" y="438134"/>
            <a:ext cx="315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311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1D3EF4-4D9F-594B-87D6-5967FEF8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62943"/>
            <a:ext cx="9842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9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F2F47F-16F1-FD47-96E0-3141EC0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78557"/>
            <a:ext cx="1003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8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4D2061F-B095-854F-9599-8F4638BC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04480"/>
            <a:ext cx="1010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30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3FD7C3-9157-D349-B7A5-D86CD39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1" y="1236705"/>
            <a:ext cx="351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3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4DFA8-894B-0E4E-ACD8-6B6554E9A57C}"/>
              </a:ext>
            </a:extLst>
          </p:cNvPr>
          <p:cNvSpPr txBox="1"/>
          <p:nvPr/>
        </p:nvSpPr>
        <p:spPr>
          <a:xfrm>
            <a:off x="3710151" y="79361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628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FC8025-92FB-6149-9891-010BDBF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1" y="900093"/>
            <a:ext cx="10128583" cy="58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27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4C48A9-7A8C-A34E-9EC3-4BD312D4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" y="1259188"/>
            <a:ext cx="3683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2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E1E679-9D7F-A84D-97E0-202A1D2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86" y="1127892"/>
            <a:ext cx="936057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1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6" name="그림 5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E2332DB8-A6E6-DF42-B6C6-85F266E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587417"/>
            <a:ext cx="7468848" cy="4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44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03-save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2660010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save_charts_00.png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09E386-380B-7546-A145-29551E69DA22}"/>
              </a:ext>
            </a:extLst>
          </p:cNvPr>
          <p:cNvGrpSpPr/>
          <p:nvPr/>
        </p:nvGrpSpPr>
        <p:grpSpPr>
          <a:xfrm>
            <a:off x="850739" y="1015519"/>
            <a:ext cx="10490522" cy="5264061"/>
            <a:chOff x="893719" y="2010942"/>
            <a:chExt cx="10490522" cy="526406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6247924-75E1-6040-944E-BEAE72B2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19" y="2010942"/>
              <a:ext cx="10490522" cy="526406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E24645C-617A-0747-93EC-99986F8A0D29}"/>
                </a:ext>
              </a:extLst>
            </p:cNvPr>
            <p:cNvSpPr/>
            <p:nvPr/>
          </p:nvSpPr>
          <p:spPr>
            <a:xfrm>
              <a:off x="10731710" y="2489847"/>
              <a:ext cx="601296" cy="24306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157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912010-86B4-2645-AEDD-B0449E99B4C9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pic>
        <p:nvPicPr>
          <p:cNvPr id="3" name="그림 2" descr="테이블, 남자이(가) 표시된 사진&#10;&#10;자동 생성된 설명">
            <a:extLst>
              <a:ext uri="{FF2B5EF4-FFF2-40B4-BE49-F238E27FC236}">
                <a16:creationId xmlns:a16="http://schemas.microsoft.com/office/drawing/2014/main" id="{E5F373A0-BB95-5C4C-A4F1-F14C4D09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3" y="1696219"/>
            <a:ext cx="9217572" cy="28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28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04-save templates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3884430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6D0ABD9-6633-9B4E-9CE8-07A459D6F83B}"/>
              </a:ext>
            </a:extLst>
          </p:cNvPr>
          <p:cNvGrpSpPr/>
          <p:nvPr/>
        </p:nvGrpSpPr>
        <p:grpSpPr>
          <a:xfrm>
            <a:off x="416688" y="920036"/>
            <a:ext cx="11520669" cy="5367825"/>
            <a:chOff x="918258" y="975441"/>
            <a:chExt cx="11065398" cy="5231397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86112B-0FC6-5F41-8BEB-6B3A3CEA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258" y="975441"/>
              <a:ext cx="11065398" cy="5231397"/>
            </a:xfrm>
            <a:prstGeom prst="rect">
              <a:avLst/>
            </a:prstGeom>
          </p:spPr>
        </p:pic>
        <p:pic>
          <p:nvPicPr>
            <p:cNvPr id="4" name="그림 3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ADF122D3-8F58-ED42-96B4-8DE6F3262A3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1065468" y="1089801"/>
              <a:ext cx="298978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E0AB33-FB35-AD45-BD88-6E2EC50A657F}"/>
                </a:ext>
              </a:extLst>
            </p:cNvPr>
            <p:cNvSpPr/>
            <p:nvPr/>
          </p:nvSpPr>
          <p:spPr>
            <a:xfrm>
              <a:off x="11364446" y="1212077"/>
              <a:ext cx="219918" cy="23149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084956-DE3C-8746-BB74-9F9CC7339BFA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save_templates_00.png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4293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522060" y="743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3F9B3B-D506-B047-92D8-8224AE3A8C48}"/>
              </a:ext>
            </a:extLst>
          </p:cNvPr>
          <p:cNvGrpSpPr/>
          <p:nvPr/>
        </p:nvGrpSpPr>
        <p:grpSpPr>
          <a:xfrm>
            <a:off x="522060" y="628476"/>
            <a:ext cx="11285317" cy="5894172"/>
            <a:chOff x="522060" y="628476"/>
            <a:chExt cx="11285317" cy="5894172"/>
          </a:xfrm>
        </p:grpSpPr>
        <p:pic>
          <p:nvPicPr>
            <p:cNvPr id="3" name="그림 2" descr="스크린샷, 모니터, 컴퓨터, 화면이(가) 표시된 사진&#10;&#10;자동 생성된 설명">
              <a:extLst>
                <a:ext uri="{FF2B5EF4-FFF2-40B4-BE49-F238E27FC236}">
                  <a16:creationId xmlns:a16="http://schemas.microsoft.com/office/drawing/2014/main" id="{60035F72-4A3B-1B49-A91B-91E82E9A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60" y="628476"/>
              <a:ext cx="11285317" cy="5894172"/>
            </a:xfrm>
            <a:prstGeom prst="rect">
              <a:avLst/>
            </a:prstGeom>
          </p:spPr>
        </p:pic>
        <p:pic>
          <p:nvPicPr>
            <p:cNvPr id="9" name="그림 8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ADB0F69C-7AC2-F648-AC7F-B850A5F874D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4190034" y="2319765"/>
              <a:ext cx="279456" cy="2449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0937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371A-52C7-5C44-A5AD-D7C2A6CCB993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BBDC-903A-F748-B2E9-90FBED6C52EF}"/>
              </a:ext>
            </a:extLst>
          </p:cNvPr>
          <p:cNvSpPr txBox="1"/>
          <p:nvPr/>
        </p:nvSpPr>
        <p:spPr>
          <a:xfrm>
            <a:off x="3370098" y="287158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9BE0A-289B-AA4F-9759-91767101D423}"/>
              </a:ext>
            </a:extLst>
          </p:cNvPr>
          <p:cNvSpPr txBox="1"/>
          <p:nvPr/>
        </p:nvSpPr>
        <p:spPr>
          <a:xfrm>
            <a:off x="4388068" y="4741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811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DD307A8A-0105-C14B-AA23-805C0C3A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07" y="1069914"/>
            <a:ext cx="10605115" cy="531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save_charts_02.png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A3C9D7-056A-1446-9E7F-3D4F4A41B4B7}"/>
              </a:ext>
            </a:extLst>
          </p:cNvPr>
          <p:cNvSpPr/>
          <p:nvPr/>
        </p:nvSpPr>
        <p:spPr>
          <a:xfrm>
            <a:off x="798607" y="1069915"/>
            <a:ext cx="2151692" cy="2380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E4F01-DBE9-6B4B-A96A-2691746287E3}"/>
              </a:ext>
            </a:extLst>
          </p:cNvPr>
          <p:cNvSpPr/>
          <p:nvPr/>
        </p:nvSpPr>
        <p:spPr>
          <a:xfrm flipH="1">
            <a:off x="7052043" y="2754775"/>
            <a:ext cx="760866" cy="1157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 descr="/Users/Yongs/Downloads/DB 브라우저 그림파일/3.png">
            <a:extLst>
              <a:ext uri="{FF2B5EF4-FFF2-40B4-BE49-F238E27FC236}">
                <a16:creationId xmlns:a16="http://schemas.microsoft.com/office/drawing/2014/main" id="{9FC05AF4-44FF-034E-9C7F-3DF1717DF7F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939970" y="1069915"/>
            <a:ext cx="312516" cy="238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4.png">
            <a:extLst>
              <a:ext uri="{FF2B5EF4-FFF2-40B4-BE49-F238E27FC236}">
                <a16:creationId xmlns:a16="http://schemas.microsoft.com/office/drawing/2014/main" id="{2AF91379-9E90-D847-AB60-174F873C42F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7823238" y="2708477"/>
            <a:ext cx="300943" cy="209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7965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FE401FA-282A-D842-B910-0613BC7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893374"/>
            <a:ext cx="11197298" cy="43731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51B9A8-5ED4-7D40-82D6-AA346198B60C}"/>
              </a:ext>
            </a:extLst>
          </p:cNvPr>
          <p:cNvSpPr/>
          <p:nvPr/>
        </p:nvSpPr>
        <p:spPr>
          <a:xfrm flipH="1">
            <a:off x="919882" y="2013056"/>
            <a:ext cx="5573513" cy="25112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70C1E-A13A-F947-AC8B-E5638F11690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919882" y="1761930"/>
            <a:ext cx="295458" cy="251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ACAF2-AE05-3C4A-8E93-E9B8C640B2C2}"/>
              </a:ext>
            </a:extLst>
          </p:cNvPr>
          <p:cNvSpPr txBox="1"/>
          <p:nvPr/>
        </p:nvSpPr>
        <p:spPr>
          <a:xfrm>
            <a:off x="649380" y="272916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3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14F9-50A4-B04D-A004-AD3004CE6BAF}"/>
              </a:ext>
            </a:extLst>
          </p:cNvPr>
          <p:cNvSpPr txBox="1"/>
          <p:nvPr/>
        </p:nvSpPr>
        <p:spPr>
          <a:xfrm>
            <a:off x="4067504" y="363361"/>
            <a:ext cx="393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89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327369"/>
            <a:ext cx="182880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AF1-64F7-E644-8FEF-98182A723DC0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806</Words>
  <Application>Microsoft Macintosh PowerPoint</Application>
  <PresentationFormat>와이드스크린</PresentationFormat>
  <Paragraphs>136</Paragraphs>
  <Slides>71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75" baseType="lpstr">
      <vt:lpstr>맑은 고딕</vt:lpstr>
      <vt:lpstr>Arial</vt:lpstr>
      <vt:lpstr>Menlo</vt:lpstr>
      <vt:lpstr>Office 테마</vt:lpstr>
      <vt:lpstr>&lt;시각화 – 한글버전&gt;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03-save charts</vt:lpstr>
      <vt:lpstr>PowerPoint 프레젠테이션</vt:lpstr>
      <vt:lpstr>PowerPoint 프레젠테이션</vt:lpstr>
      <vt:lpstr>04-save templates</vt:lpstr>
      <vt:lpstr>PowerPoint 프레젠테이션</vt:lpstr>
      <vt:lpstr>PowerPoint 프레젠테이션</vt:lpstr>
      <vt:lpstr>PowerPoint 프레젠테이션</vt:lpstr>
      <vt:lpstr>PowerPoint 프레젠테이션</vt:lpstr>
      <vt:lpstr>&lt;시각화 – 영어버전&gt;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03-save charts</vt:lpstr>
      <vt:lpstr>PowerPoint 프레젠테이션</vt:lpstr>
      <vt:lpstr>PowerPoint 프레젠테이션</vt:lpstr>
      <vt:lpstr>04-save templates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m22211</dc:creator>
  <cp:lastModifiedBy>m22211</cp:lastModifiedBy>
  <cp:revision>145</cp:revision>
  <dcterms:created xsi:type="dcterms:W3CDTF">2020-01-20T02:01:45Z</dcterms:created>
  <dcterms:modified xsi:type="dcterms:W3CDTF">2020-01-28T05:38:53Z</dcterms:modified>
</cp:coreProperties>
</file>